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94712"/>
  </p:normalViewPr>
  <p:slideViewPr>
    <p:cSldViewPr>
      <p:cViewPr varScale="1">
        <p:scale>
          <a:sx n="73" d="100"/>
          <a:sy n="73" d="100"/>
        </p:scale>
        <p:origin x="-1037" y="-8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RNN &amp; LSTM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Network(RNN)</a:t>
            </a:r>
            <a:endParaRPr lang="zh-TW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04864"/>
            <a:ext cx="8286750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Network(RNN)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smtClean="0"/>
              <a:t>RNNs take them in one at a time and in a </a:t>
            </a:r>
            <a:r>
              <a:rPr lang="en-US" altLang="zh-TW" u="sng" dirty="0" smtClean="0"/>
              <a:t>sequence.</a:t>
            </a:r>
            <a:r>
              <a:rPr lang="en-US" altLang="zh-TW" dirty="0" smtClean="0"/>
              <a:t> </a:t>
            </a:r>
          </a:p>
          <a:p>
            <a:r>
              <a:rPr lang="en-US" altLang="zh-TW" dirty="0" smtClean="0"/>
              <a:t>At each step, the RNN does a series of calculations before producing an output. </a:t>
            </a:r>
          </a:p>
          <a:p>
            <a:r>
              <a:rPr lang="en-US" altLang="zh-TW" dirty="0" smtClean="0"/>
              <a:t>The output, known as the </a:t>
            </a:r>
            <a:r>
              <a:rPr lang="en-US" altLang="zh-TW" u="sng" dirty="0" smtClean="0"/>
              <a:t>hidden state,</a:t>
            </a:r>
            <a:r>
              <a:rPr lang="en-US" altLang="zh-TW" dirty="0" smtClean="0"/>
              <a:t> is then combined with the next input in the sequence to produce another output. </a:t>
            </a:r>
          </a:p>
          <a:p>
            <a:r>
              <a:rPr lang="en-US" altLang="zh-TW" dirty="0" smtClean="0"/>
              <a:t>This process continues until the model is programmed to finish or the input sequence ends.</a:t>
            </a:r>
            <a:endParaRPr lang="zh-TW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Network(RNN)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8850" name="Picture 2" descr="C:\Users\joshhu\Desktop\rnn-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76872"/>
            <a:ext cx="6774718" cy="3816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Network(RNN)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 calculations at each time step consider the </a:t>
            </a:r>
            <a:r>
              <a:rPr lang="en-US" altLang="zh-TW" u="sng" dirty="0" smtClean="0"/>
              <a:t>context</a:t>
            </a:r>
            <a:r>
              <a:rPr lang="en-US" altLang="zh-TW" dirty="0" smtClean="0"/>
              <a:t> of the previous time steps in the form of the hidden state. </a:t>
            </a:r>
          </a:p>
          <a:p>
            <a:r>
              <a:rPr lang="en-US" altLang="zh-TW" dirty="0" smtClean="0"/>
              <a:t>Being able to use this contextual information from previous inputs is the key essence to RNNs’ success in sequential problems.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RNNs’ Outputs</a:t>
            </a:r>
            <a:endParaRPr lang="zh-TW" altLang="en-US" dirty="0"/>
          </a:p>
        </p:txBody>
      </p:sp>
      <p:pic>
        <p:nvPicPr>
          <p:cNvPr id="79874" name="Picture 2" descr="C:\Users\joshhu\Desktop\karpathy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2856"/>
            <a:ext cx="8741703" cy="2736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RNNs’ Outputs</a:t>
            </a:r>
            <a:endParaRPr lang="zh-TW" altLang="en-US" dirty="0"/>
          </a:p>
        </p:txBody>
      </p:sp>
      <p:pic>
        <p:nvPicPr>
          <p:cNvPr id="80898" name="Picture 2" descr="C:\Users\joshhu\Desktop\Slide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8277225" cy="2800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RNNs’ Outputs</a:t>
            </a:r>
            <a:endParaRPr lang="zh-TW" altLang="en-US" dirty="0"/>
          </a:p>
        </p:txBody>
      </p:sp>
      <p:pic>
        <p:nvPicPr>
          <p:cNvPr id="81922" name="Picture 2" descr="C:\Users\joshhu\Desktop\Slide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87" y="2420888"/>
            <a:ext cx="8963013" cy="2736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RNNs’ Outputs</a:t>
            </a:r>
            <a:endParaRPr lang="zh-TW" altLang="en-US" dirty="0"/>
          </a:p>
        </p:txBody>
      </p:sp>
      <p:pic>
        <p:nvPicPr>
          <p:cNvPr id="82946" name="Picture 2" descr="C:\Users\joshhu\Desktop\Slide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63" y="2780928"/>
            <a:ext cx="8917037" cy="20162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Simple RNN</a:t>
            </a:r>
            <a:endParaRPr lang="zh-TW" alt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844824"/>
            <a:ext cx="4599577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996952"/>
            <a:ext cx="802741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7" y="4221088"/>
            <a:ext cx="452907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RNN</a:t>
            </a:r>
            <a:endParaRPr lang="zh-TW" altLang="en-US" dirty="0"/>
          </a:p>
        </p:txBody>
      </p:sp>
      <p:pic>
        <p:nvPicPr>
          <p:cNvPr id="84995" name="Picture 3" descr="C:\Users\joshhu\Desktop\rnn-bptt-with-gradients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064445" cy="4120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Slot Filling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32856"/>
            <a:ext cx="7560840" cy="4550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RNN</a:t>
            </a:r>
            <a:endParaRPr lang="zh-TW" altLang="en-US" dirty="0"/>
          </a:p>
        </p:txBody>
      </p:sp>
      <p:pic>
        <p:nvPicPr>
          <p:cNvPr id="86018" name="Picture 2" descr="C:\Users\joshhu\Desktop\Slide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202681" cy="4752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Network(RNN)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556792"/>
            <a:ext cx="6754267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556792"/>
            <a:ext cx="6624736" cy="4567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52736"/>
            <a:ext cx="6912768" cy="5378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24744"/>
            <a:ext cx="7488832" cy="534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052736"/>
            <a:ext cx="7272808" cy="54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840760" cy="503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056784" cy="513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68760"/>
            <a:ext cx="6912768" cy="506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6752"/>
            <a:ext cx="7200800" cy="5219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Slot Filling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916832"/>
            <a:ext cx="6264696" cy="454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68760"/>
            <a:ext cx="6768752" cy="499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24744"/>
            <a:ext cx="6984776" cy="506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052736"/>
            <a:ext cx="7056784" cy="528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6752"/>
            <a:ext cx="7416824" cy="5280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488832" cy="539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6752"/>
            <a:ext cx="6840760" cy="50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Example</a:t>
            </a:r>
            <a:endParaRPr lang="zh-TW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984776" cy="507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on slot filling</a:t>
            </a:r>
            <a:endParaRPr lang="zh-TW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84784"/>
            <a:ext cx="6664133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on slot filling</a:t>
            </a:r>
            <a:endParaRPr lang="zh-TW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340768"/>
            <a:ext cx="7200800" cy="520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on slot filling</a:t>
            </a:r>
            <a:endParaRPr lang="zh-TW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6840760" cy="5195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Slot Filling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844823"/>
            <a:ext cx="7632848" cy="478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on slot filling</a:t>
            </a:r>
            <a:endParaRPr lang="zh-TW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268760"/>
            <a:ext cx="7416824" cy="5469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on slot filling</a:t>
            </a:r>
            <a:endParaRPr lang="zh-TW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340768"/>
            <a:ext cx="7416824" cy="5333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on slot filling</a:t>
            </a:r>
            <a:endParaRPr lang="zh-TW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340768"/>
            <a:ext cx="7200800" cy="513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on slot filling</a:t>
            </a:r>
            <a:endParaRPr lang="zh-TW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7416824" cy="534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on slot filling</a:t>
            </a:r>
            <a:endParaRPr lang="zh-TW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200800" cy="512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on slot filling</a:t>
            </a: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810359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on slot filling</a:t>
            </a:r>
            <a:endParaRPr lang="zh-TW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72816"/>
            <a:ext cx="766958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 on slot filling</a:t>
            </a:r>
            <a:endParaRPr lang="zh-TW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12776"/>
            <a:ext cx="7128792" cy="498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Deep RNN</a:t>
            </a:r>
            <a:endParaRPr lang="zh-TW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013176"/>
            <a:ext cx="2084387" cy="167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1491" y="3558352"/>
            <a:ext cx="22891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Deep RNN</a:t>
            </a:r>
            <a:endParaRPr lang="zh-TW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8087447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Dimension of “other”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988840"/>
            <a:ext cx="3456384" cy="444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Elman &amp; Jordan Network</a:t>
            </a:r>
            <a:endParaRPr lang="zh-TW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8248864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Single Directional RNN</a:t>
            </a:r>
            <a:endParaRPr lang="zh-TW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293096"/>
            <a:ext cx="7328262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Single Directional RNN</a:t>
            </a:r>
            <a:endParaRPr lang="zh-TW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772816"/>
            <a:ext cx="8352929" cy="1543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Bidirectional RNN</a:t>
            </a:r>
            <a:endParaRPr lang="zh-TW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822792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Long Short-Term Memory</a:t>
            </a:r>
            <a:br>
              <a:rPr lang="en-US" altLang="zh-TW" dirty="0" smtClean="0"/>
            </a:br>
            <a:r>
              <a:rPr lang="en-US" altLang="zh-TW" dirty="0" smtClean="0"/>
              <a:t>(LSTM)</a:t>
            </a:r>
            <a:endParaRPr lang="zh-TW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780928"/>
            <a:ext cx="2721771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348880"/>
            <a:ext cx="3600400" cy="353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968552" cy="414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420888"/>
            <a:ext cx="5359306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340768"/>
            <a:ext cx="5472608" cy="484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Word hashing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204864"/>
            <a:ext cx="4248472" cy="439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624736" cy="500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12776"/>
            <a:ext cx="7344816" cy="506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344816" cy="5104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488832" cy="503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124744"/>
            <a:ext cx="4320480" cy="517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268760"/>
            <a:ext cx="4680520" cy="538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7272808" cy="524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272808" cy="535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052736"/>
            <a:ext cx="7632848" cy="560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488832" cy="55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Slot filling</a:t>
            </a:r>
            <a:endParaRPr lang="zh-TW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844824"/>
            <a:ext cx="6696744" cy="486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08720"/>
            <a:ext cx="7632848" cy="5802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7200800" cy="5103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24744"/>
            <a:ext cx="7344816" cy="551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24744"/>
            <a:ext cx="7344816" cy="550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24744"/>
            <a:ext cx="7128792" cy="542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272808" cy="541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24744"/>
            <a:ext cx="7200800" cy="536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24744"/>
            <a:ext cx="7128792" cy="522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7056784" cy="5292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340768"/>
            <a:ext cx="6768752" cy="49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60848"/>
            <a:ext cx="7632848" cy="4595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052736"/>
            <a:ext cx="7200800" cy="535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2032" y="1205136"/>
            <a:ext cx="7200800" cy="535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1268760"/>
            <a:ext cx="7514431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128792" cy="504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5" y="1340768"/>
            <a:ext cx="716149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96752"/>
            <a:ext cx="4824536" cy="539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7344816" cy="5275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6984776" cy="5183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984" y="1421160"/>
            <a:ext cx="6984776" cy="5183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344816" cy="5579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真正的</a:t>
            </a:r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28800"/>
            <a:ext cx="9144000" cy="417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72030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最重要的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個輸入值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輸入值：每一個</a:t>
            </a:r>
            <a:r>
              <a:rPr lang="en-US" altLang="zh-TW" dirty="0" smtClean="0"/>
              <a:t>x</a:t>
            </a:r>
            <a:r>
              <a:rPr lang="zh-TW" altLang="en-US" dirty="0" smtClean="0"/>
              <a:t>值</a:t>
            </a:r>
            <a:endParaRPr lang="en-US" altLang="zh-TW" dirty="0" smtClean="0"/>
          </a:p>
          <a:p>
            <a:r>
              <a:rPr lang="zh-TW" altLang="en-US" dirty="0" smtClean="0"/>
              <a:t>短期記憶體：</a:t>
            </a:r>
            <a:r>
              <a:rPr lang="en-US" altLang="zh-TW" dirty="0" smtClean="0"/>
              <a:t>Hidden state/short-term memory</a:t>
            </a:r>
          </a:p>
          <a:p>
            <a:r>
              <a:rPr lang="zh-TW" altLang="en-US" dirty="0" smtClean="0"/>
              <a:t>長期記憶體：</a:t>
            </a:r>
            <a:r>
              <a:rPr lang="en-US" altLang="zh-TW" dirty="0" smtClean="0"/>
              <a:t>Cell state/long-term memory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834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844824"/>
            <a:ext cx="6984776" cy="4815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最重要的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輸入門：</a:t>
            </a:r>
            <a:r>
              <a:rPr lang="en-US" altLang="zh-TW" dirty="0" smtClean="0"/>
              <a:t>Input gate</a:t>
            </a:r>
          </a:p>
          <a:p>
            <a:r>
              <a:rPr lang="zh-TW" altLang="en-US" dirty="0" smtClean="0"/>
              <a:t>遺忘門：</a:t>
            </a:r>
            <a:r>
              <a:rPr lang="en-US" altLang="zh-TW" dirty="0" smtClean="0"/>
              <a:t>Forget gate</a:t>
            </a:r>
          </a:p>
          <a:p>
            <a:r>
              <a:rPr lang="zh-TW" altLang="en-US" dirty="0" smtClean="0"/>
              <a:t>輸出門：</a:t>
            </a:r>
            <a:r>
              <a:rPr lang="en-US" altLang="zh-TW" dirty="0" smtClean="0"/>
              <a:t>Output gate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3144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最重要的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個函數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決定門是否開啟：</a:t>
            </a:r>
            <a:r>
              <a:rPr lang="en-US" altLang="zh-TW" dirty="0" smtClean="0"/>
              <a:t>Sigmoid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將值進行處理：</a:t>
            </a:r>
            <a:r>
              <a:rPr lang="en-US" altLang="zh-TW" dirty="0" err="1" smtClean="0"/>
              <a:t>tanh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4509120"/>
            <a:ext cx="4673600" cy="685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2492896"/>
            <a:ext cx="2349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09361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真正的</a:t>
            </a:r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22" y="980728"/>
            <a:ext cx="9144000" cy="41900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3768" y="5170819"/>
            <a:ext cx="4330700" cy="520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9752" y="5605447"/>
            <a:ext cx="4838700" cy="5461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3036" y="5994116"/>
            <a:ext cx="2514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76010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真正的</a:t>
            </a:r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52736"/>
            <a:ext cx="9144000" cy="41759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3836" y="5301208"/>
            <a:ext cx="4953000" cy="457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7136" y="5864275"/>
            <a:ext cx="29464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92661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真正的</a:t>
            </a:r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75657"/>
            <a:ext cx="9144000" cy="40786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0900" y="5300606"/>
            <a:ext cx="5511800" cy="558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5736" y="5670786"/>
            <a:ext cx="4902200" cy="4699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22407" y="6057928"/>
            <a:ext cx="2413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41687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程式中的</a:t>
            </a:r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132856"/>
            <a:ext cx="6883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5211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353</Words>
  <Application>Microsoft Office PowerPoint</Application>
  <PresentationFormat>如螢幕大小 (4:3)</PresentationFormat>
  <Paragraphs>120</Paragraphs>
  <Slides>95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96" baseType="lpstr">
      <vt:lpstr>Office 佈景主題</vt:lpstr>
      <vt:lpstr>RNN &amp; LSTM</vt:lpstr>
      <vt:lpstr>Example Application</vt:lpstr>
      <vt:lpstr>Example Application</vt:lpstr>
      <vt:lpstr>Example Application</vt:lpstr>
      <vt:lpstr>Example Application</vt:lpstr>
      <vt:lpstr>Example Application</vt:lpstr>
      <vt:lpstr>Example Application</vt:lpstr>
      <vt:lpstr>Example Application</vt:lpstr>
      <vt:lpstr>Example Application</vt:lpstr>
      <vt:lpstr>Recurrent Neural Network(RNN)</vt:lpstr>
      <vt:lpstr>Recurrent Neural Network(RNN)</vt:lpstr>
      <vt:lpstr>Recurrent Neural Network(RNN)</vt:lpstr>
      <vt:lpstr>Recurrent Neural Network(RNN)</vt:lpstr>
      <vt:lpstr>RNNs’ Outputs</vt:lpstr>
      <vt:lpstr>RNNs’ Outputs</vt:lpstr>
      <vt:lpstr>RNNs’ Outputs</vt:lpstr>
      <vt:lpstr>RNNs’ Outputs</vt:lpstr>
      <vt:lpstr>Simple RNN</vt:lpstr>
      <vt:lpstr>Training RNN</vt:lpstr>
      <vt:lpstr>Training RNN</vt:lpstr>
      <vt:lpstr>Recurrent Neural Network(RNN)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Deep RNN</vt:lpstr>
      <vt:lpstr>Deep RNN</vt:lpstr>
      <vt:lpstr>Elman &amp; Jordan Network</vt:lpstr>
      <vt:lpstr>Single Directional RNN</vt:lpstr>
      <vt:lpstr>Single Directional RNN</vt:lpstr>
      <vt:lpstr>Bidirectional RNN</vt:lpstr>
      <vt:lpstr>Long Short-Term Memory (LSTM)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和一般的nn有何不同</vt:lpstr>
      <vt:lpstr>和一般的nn有何不同</vt:lpstr>
      <vt:lpstr>和一般的nn有何不同</vt:lpstr>
      <vt:lpstr>和一般的nn有何不同</vt:lpstr>
      <vt:lpstr>和一般的nn有何不同</vt:lpstr>
      <vt:lpstr>和一般的nn有何不同</vt:lpstr>
      <vt:lpstr>和一般的nn有何不同</vt:lpstr>
      <vt:lpstr>和一般的nn有何不同</vt:lpstr>
      <vt:lpstr>和一般的nn有何不同</vt:lpstr>
      <vt:lpstr>真正的LSTM</vt:lpstr>
      <vt:lpstr>最重要的3個輸入值</vt:lpstr>
      <vt:lpstr>最重要的3個門</vt:lpstr>
      <vt:lpstr>最重要的2個函數</vt:lpstr>
      <vt:lpstr>真正的LSTM</vt:lpstr>
      <vt:lpstr>真正的LSTM</vt:lpstr>
      <vt:lpstr>真正的LSTM</vt:lpstr>
      <vt:lpstr>程式中的LSTM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#3 RNN &amp; LSTM</dc:title>
  <dc:creator>joshhu</dc:creator>
  <cp:lastModifiedBy>joshhu</cp:lastModifiedBy>
  <cp:revision>100</cp:revision>
  <dcterms:created xsi:type="dcterms:W3CDTF">2020-04-22T03:49:08Z</dcterms:created>
  <dcterms:modified xsi:type="dcterms:W3CDTF">2020-06-15T16:02:42Z</dcterms:modified>
</cp:coreProperties>
</file>